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0" r:id="rId2"/>
    <p:sldMasterId id="2147483756" r:id="rId3"/>
  </p:sldMasterIdLst>
  <p:notesMasterIdLst>
    <p:notesMasterId r:id="rId21"/>
  </p:notesMasterIdLst>
  <p:handoutMasterIdLst>
    <p:handoutMasterId r:id="rId22"/>
  </p:handoutMasterIdLst>
  <p:sldIdLst>
    <p:sldId id="1185" r:id="rId4"/>
    <p:sldId id="1190" r:id="rId5"/>
    <p:sldId id="1191" r:id="rId6"/>
    <p:sldId id="1192" r:id="rId7"/>
    <p:sldId id="1193" r:id="rId8"/>
    <p:sldId id="1194" r:id="rId9"/>
    <p:sldId id="1195" r:id="rId10"/>
    <p:sldId id="1196" r:id="rId11"/>
    <p:sldId id="1197" r:id="rId12"/>
    <p:sldId id="1198" r:id="rId13"/>
    <p:sldId id="1199" r:id="rId14"/>
    <p:sldId id="1200" r:id="rId15"/>
    <p:sldId id="1201" r:id="rId16"/>
    <p:sldId id="1202" r:id="rId17"/>
    <p:sldId id="1203" r:id="rId18"/>
    <p:sldId id="267" r:id="rId19"/>
    <p:sldId id="35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" initials="m" lastIdx="1" clrIdx="0">
    <p:extLst>
      <p:ext uri="{19B8F6BF-5375-455C-9EA6-DF929625EA0E}">
        <p15:presenceInfo xmlns:p15="http://schemas.microsoft.com/office/powerpoint/2012/main" userId="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F25"/>
    <a:srgbClr val="DC4718"/>
    <a:srgbClr val="AB3611"/>
    <a:srgbClr val="E14517"/>
    <a:srgbClr val="944428"/>
    <a:srgbClr val="8E774D"/>
    <a:srgbClr val="D9C971"/>
    <a:srgbClr val="DFD687"/>
    <a:srgbClr val="D4C97A"/>
    <a:srgbClr val="6E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31" autoAdjust="0"/>
    <p:restoredTop sz="88090" autoAdjust="0"/>
  </p:normalViewPr>
  <p:slideViewPr>
    <p:cSldViewPr snapToGrid="0">
      <p:cViewPr varScale="1">
        <p:scale>
          <a:sx n="130" d="100"/>
          <a:sy n="130" d="100"/>
        </p:scale>
        <p:origin x="9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564EF-C62E-4AE9-9D30-311F964A1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DD580-BD40-4D2A-8D5D-C1210B2137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92C-FA0B-49FC-81AE-9BC1FC4172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EAF8-FDAC-4D11-AB31-49B76D51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362D8-EA4A-44B1-AF1F-D31D11AFCEF8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C19-8BC9-4B03-9D9D-04B6C6BA0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5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2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8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1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6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5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8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7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02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6B6D3-324C-4659-8702-DB4B941A9E4D}"/>
              </a:ext>
            </a:extLst>
          </p:cNvPr>
          <p:cNvSpPr txBox="1"/>
          <p:nvPr userDrawn="1"/>
        </p:nvSpPr>
        <p:spPr>
          <a:xfrm>
            <a:off x="-2029" y="5477337"/>
            <a:ext cx="9144000" cy="1384995"/>
          </a:xfrm>
          <a:prstGeom prst="rect">
            <a:avLst/>
          </a:prstGeom>
          <a:solidFill>
            <a:srgbClr val="AB36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B21F88-CA4B-4C66-A4FD-130EF73BF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54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9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tx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575764-19B9-4A16-86A3-16ED7E7BF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88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46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148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61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74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0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F7DDF8-09C2-4723-96FE-407777431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59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79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12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4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F082E-B760-4670-BDA6-C62CE7CA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99A56-358A-47D6-8F77-BAC45A22C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"/>
            <a:ext cx="9144000" cy="6850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3D510-E373-4D22-9004-F977C0A36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880015"/>
              </a:clrFrom>
              <a:clrTo>
                <a:srgbClr val="88001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1050"/>
            <a:ext cx="9144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3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D9B4C-D131-474B-B551-323A8C99C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82E34-215F-4053-A0E5-B6C124A49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"/>
            <a:ext cx="9144000" cy="68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28FC1-F2B5-4DB1-920A-27D2EC828F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27" r:id="rId3"/>
    <p:sldLayoutId id="2147483721" r:id="rId4"/>
    <p:sldLayoutId id="2147483726" r:id="rId5"/>
    <p:sldLayoutId id="2147483723" r:id="rId6"/>
    <p:sldLayoutId id="2147483729" r:id="rId7"/>
    <p:sldLayoutId id="2147483728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6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530138"/>
            <a:ext cx="5742070" cy="758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God leading 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B4D6E-D611-E543-B295-48AEA9BF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397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93A78-3994-43E9-B8D2-A1DF33ED0A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</a:p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6709D-22D3-4274-AA2F-3701E8551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focus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Team</a:t>
            </a:r>
          </a:p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34324-ABC3-4BE0-90C9-A2FF438C1F54}"/>
              </a:ext>
            </a:extLst>
          </p:cNvPr>
          <p:cNvSpPr txBox="1"/>
          <p:nvPr/>
        </p:nvSpPr>
        <p:spPr>
          <a:xfrm>
            <a:off x="48127" y="995460"/>
            <a:ext cx="8999621" cy="353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1:9-11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 is my prayer that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love may abound more and more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with knowledge and all discernment,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you may approve what is excellent, and so be pure and blameless for the day of Christ,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 with the fruit of righteousness that comes through Jesus Christ, to the glory and praise of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34324-ABC3-4BE0-90C9-A2FF438C1F54}"/>
              </a:ext>
            </a:extLst>
          </p:cNvPr>
          <p:cNvSpPr txBox="1"/>
          <p:nvPr/>
        </p:nvSpPr>
        <p:spPr>
          <a:xfrm>
            <a:off x="48127" y="1224062"/>
            <a:ext cx="8999621" cy="303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Thessalonians 3:12-13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may the Lord make you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and abound in love for one another and for 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we do for you, 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he may establish your hearts blameless in holiness before our God and Father, at the coming of our Lord Jesus with all his saints.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182051-4CFC-464B-9CDF-3D47A8349F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70778" y="1763156"/>
            <a:ext cx="3701222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BBCE6-7D6F-40AF-AB32-627EC2710E74}"/>
              </a:ext>
            </a:extLst>
          </p:cNvPr>
          <p:cNvSpPr txBox="1"/>
          <p:nvPr/>
        </p:nvSpPr>
        <p:spPr>
          <a:xfrm>
            <a:off x="854736" y="2456977"/>
            <a:ext cx="3837580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Nations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6B616-266F-459C-89D4-B478D34C80A6}"/>
              </a:ext>
            </a:extLst>
          </p:cNvPr>
          <p:cNvSpPr txBox="1"/>
          <p:nvPr/>
        </p:nvSpPr>
        <p:spPr>
          <a:xfrm>
            <a:off x="1139996" y="3294285"/>
            <a:ext cx="4117806" cy="12081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 discipleship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 on Missions</a:t>
            </a:r>
          </a:p>
        </p:txBody>
      </p:sp>
    </p:spTree>
    <p:extLst>
      <p:ext uri="{BB962C8B-B14F-4D97-AF65-F5344CB8AC3E}">
        <p14:creationId xmlns:p14="http://schemas.microsoft.com/office/powerpoint/2010/main" val="26774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530138"/>
            <a:ext cx="5742070" cy="758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God leading us?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400513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30E9A1-D389-4BDA-9451-B9E9A9E2D5A5}"/>
              </a:ext>
            </a:extLst>
          </p:cNvPr>
          <p:cNvSpPr txBox="1"/>
          <p:nvPr/>
        </p:nvSpPr>
        <p:spPr bwMode="auto">
          <a:xfrm>
            <a:off x="372979" y="1187115"/>
            <a:ext cx="4307176" cy="44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faithfulness of God is the only certain thing in the world today. We need not fear the result of trusting Him.”</a:t>
            </a: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Stam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am Baby Safe”: Remembering John and Betty Stam | From the Vault">
            <a:extLst>
              <a:ext uri="{FF2B5EF4-FFF2-40B4-BE49-F238E27FC236}">
                <a16:creationId xmlns:a16="http://schemas.microsoft.com/office/drawing/2014/main" id="{738205D3-137F-4FA0-A97B-B452A2A3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0042" b="1"/>
          <a:stretch/>
        </p:blipFill>
        <p:spPr bwMode="auto">
          <a:xfrm>
            <a:off x="4961021" y="1199149"/>
            <a:ext cx="3810000" cy="411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82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8158C-64A1-438F-8AB4-DB743B21815F}"/>
              </a:ext>
            </a:extLst>
          </p:cNvPr>
          <p:cNvSpPr txBox="1"/>
          <p:nvPr/>
        </p:nvSpPr>
        <p:spPr>
          <a:xfrm>
            <a:off x="1010652" y="1022549"/>
            <a:ext cx="7122695" cy="232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2:42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devoted themselves to the apostles’ teaching and the fellowship, to the breaking of bread and the prayers.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30C6-A857-4C18-9D85-25AB156A4B2E}"/>
              </a:ext>
            </a:extLst>
          </p:cNvPr>
          <p:cNvSpPr txBox="1"/>
          <p:nvPr/>
        </p:nvSpPr>
        <p:spPr>
          <a:xfrm>
            <a:off x="625642" y="4413224"/>
            <a:ext cx="1636296" cy="5587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B674C-CD3C-44B0-A68E-ECA8FDFB0238}"/>
              </a:ext>
            </a:extLst>
          </p:cNvPr>
          <p:cNvSpPr txBox="1"/>
          <p:nvPr/>
        </p:nvSpPr>
        <p:spPr>
          <a:xfrm>
            <a:off x="2743204" y="4420845"/>
            <a:ext cx="3332746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Fellowship/Care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55136-73BA-4826-ADB9-61D5EF91BFE3}"/>
              </a:ext>
            </a:extLst>
          </p:cNvPr>
          <p:cNvSpPr txBox="1"/>
          <p:nvPr/>
        </p:nvSpPr>
        <p:spPr>
          <a:xfrm>
            <a:off x="6569243" y="4429303"/>
            <a:ext cx="1780674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C975D-775A-4EA2-80EF-D5FBDF58C94E}"/>
              </a:ext>
            </a:extLst>
          </p:cNvPr>
          <p:cNvSpPr txBox="1"/>
          <p:nvPr/>
        </p:nvSpPr>
        <p:spPr>
          <a:xfrm>
            <a:off x="1708984" y="4073224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Reaffirm our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09F109-5AE3-4272-83F3-4F76F6612EC2}"/>
              </a:ext>
            </a:extLst>
          </p:cNvPr>
          <p:cNvSpPr txBox="1"/>
          <p:nvPr/>
        </p:nvSpPr>
        <p:spPr>
          <a:xfrm>
            <a:off x="469230" y="1358119"/>
            <a:ext cx="8169442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Peter 1:12-13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I intend always to remind you of these qualities, though you know them and are established in the truth that you have.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 think it right, as long as I am in this body, to stir you up by way of reminder.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9A937-46D0-4C9B-99D7-FC118DCD6939}"/>
              </a:ext>
            </a:extLst>
          </p:cNvPr>
          <p:cNvSpPr txBox="1"/>
          <p:nvPr/>
        </p:nvSpPr>
        <p:spPr>
          <a:xfrm>
            <a:off x="469230" y="4801440"/>
            <a:ext cx="4102770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 gospel theology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706BC-2EBD-43A1-9428-00BB830CD91E}"/>
              </a:ext>
            </a:extLst>
          </p:cNvPr>
          <p:cNvSpPr txBox="1"/>
          <p:nvPr/>
        </p:nvSpPr>
        <p:spPr>
          <a:xfrm>
            <a:off x="4668258" y="4811083"/>
            <a:ext cx="4102770" cy="55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D066BAB-39E2-4DF8-A956-6099F96F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034"/>
            <a:ext cx="9144000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7C000DA0-7CF2-4534-B9F7-50FF3C05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3066F-01B8-4537-944B-E9EBBFE01A7A}"/>
              </a:ext>
            </a:extLst>
          </p:cNvPr>
          <p:cNvSpPr txBox="1"/>
          <p:nvPr/>
        </p:nvSpPr>
        <p:spPr>
          <a:xfrm>
            <a:off x="2286000" y="159125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Passionate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1A71A-1561-4CEC-A1B5-33333A32B68E}"/>
              </a:ext>
            </a:extLst>
          </p:cNvPr>
          <p:cNvSpPr txBox="1"/>
          <p:nvPr/>
        </p:nvSpPr>
        <p:spPr>
          <a:xfrm>
            <a:off x="2281986" y="2104596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International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B048B-EE45-4240-B7D8-B3EF3417FDA6}"/>
              </a:ext>
            </a:extLst>
          </p:cNvPr>
          <p:cNvSpPr txBox="1"/>
          <p:nvPr/>
        </p:nvSpPr>
        <p:spPr>
          <a:xfrm>
            <a:off x="2281987" y="2621955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Expository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F9000-6F0B-47C1-8690-601C9134C650}"/>
              </a:ext>
            </a:extLst>
          </p:cNvPr>
          <p:cNvSpPr/>
          <p:nvPr/>
        </p:nvSpPr>
        <p:spPr bwMode="auto">
          <a:xfrm>
            <a:off x="-24064" y="-3678"/>
            <a:ext cx="9168064" cy="68496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98ABBDE-2438-45A1-953D-668CF35D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895"/>
            <a:ext cx="9144000" cy="2001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10D03-B5CA-4D55-BC9A-7070DAC04469}"/>
              </a:ext>
            </a:extLst>
          </p:cNvPr>
          <p:cNvSpPr txBox="1"/>
          <p:nvPr/>
        </p:nvSpPr>
        <p:spPr>
          <a:xfrm>
            <a:off x="1700965" y="3150803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our Joy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C975D-775A-4EA2-80EF-D5FBDF58C94E}"/>
              </a:ext>
            </a:extLst>
          </p:cNvPr>
          <p:cNvSpPr txBox="1"/>
          <p:nvPr/>
        </p:nvSpPr>
        <p:spPr>
          <a:xfrm>
            <a:off x="1708984" y="4073224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Reaffirm our Foundation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10365-D515-4D1F-8F3F-EEB40E49F893}"/>
              </a:ext>
            </a:extLst>
          </p:cNvPr>
          <p:cNvSpPr txBox="1"/>
          <p:nvPr/>
        </p:nvSpPr>
        <p:spPr>
          <a:xfrm>
            <a:off x="1717003" y="5007675"/>
            <a:ext cx="5742070" cy="758669"/>
          </a:xfrm>
          <a:prstGeom prst="rect">
            <a:avLst/>
          </a:prstGeom>
          <a:solidFill>
            <a:srgbClr val="7A0000"/>
          </a:solidFill>
          <a:ln>
            <a:solidFill>
              <a:srgbClr val="7A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 to our Challenge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A405E-14C9-4538-851B-C425DD11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70" y="844223"/>
            <a:ext cx="5148217" cy="518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59AE-C727-4DA2-93E6-1036D446C68C}"/>
              </a:ext>
            </a:extLst>
          </p:cNvPr>
          <p:cNvSpPr txBox="1"/>
          <p:nvPr/>
        </p:nvSpPr>
        <p:spPr>
          <a:xfrm>
            <a:off x="870778" y="1057304"/>
            <a:ext cx="255821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EEE-8A28-40CF-B5D5-C23DD540A45E}"/>
              </a:ext>
            </a:extLst>
          </p:cNvPr>
          <p:cNvSpPr txBox="1"/>
          <p:nvPr/>
        </p:nvSpPr>
        <p:spPr>
          <a:xfrm>
            <a:off x="866766" y="1763156"/>
            <a:ext cx="3705234" cy="758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Church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85B0-FB50-44F6-9502-C7E6014AE656}"/>
              </a:ext>
            </a:extLst>
          </p:cNvPr>
          <p:cNvSpPr txBox="1"/>
          <p:nvPr/>
        </p:nvSpPr>
        <p:spPr>
          <a:xfrm>
            <a:off x="1139996" y="2680676"/>
            <a:ext cx="4117806" cy="25069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</a:t>
            </a:r>
          </a:p>
          <a:p>
            <a:pPr marL="342900" marR="0" lvl="0" indent="-342900" algn="l" defTabSz="457177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&amp; Risk</a:t>
            </a:r>
          </a:p>
        </p:txBody>
      </p:sp>
    </p:spTree>
    <p:extLst>
      <p:ext uri="{BB962C8B-B14F-4D97-AF65-F5344CB8AC3E}">
        <p14:creationId xmlns:p14="http://schemas.microsoft.com/office/powerpoint/2010/main" val="2116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11114</TotalTime>
  <Words>384</Words>
  <Application>Microsoft Macintosh PowerPoint</Application>
  <PresentationFormat>On-screen Show (4:3)</PresentationFormat>
  <Paragraphs>65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Symbol</vt:lpstr>
      <vt:lpstr>Times New Roman</vt:lpstr>
      <vt:lpstr>Tw Cen MT</vt:lpstr>
      <vt:lpstr>Wingdings</vt:lpstr>
      <vt:lpstr>Custom Design</vt:lpstr>
      <vt:lpstr>49_Blank Presentation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Topical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Rick Griffith</cp:lastModifiedBy>
  <cp:revision>605</cp:revision>
  <dcterms:created xsi:type="dcterms:W3CDTF">2020-06-19T09:09:30Z</dcterms:created>
  <dcterms:modified xsi:type="dcterms:W3CDTF">2021-06-14T17:32:18Z</dcterms:modified>
</cp:coreProperties>
</file>